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6401-3EAA-4685-A524-B5419592485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1C1E-3693-4F65-8853-52D9128C5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12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6401-3EAA-4685-A524-B5419592485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1C1E-3693-4F65-8853-52D9128C5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53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6401-3EAA-4685-A524-B5419592485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1C1E-3693-4F65-8853-52D9128C5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9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6401-3EAA-4685-A524-B5419592485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1C1E-3693-4F65-8853-52D9128C5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43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6401-3EAA-4685-A524-B5419592485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1C1E-3693-4F65-8853-52D9128C5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8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6401-3EAA-4685-A524-B5419592485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1C1E-3693-4F65-8853-52D9128C5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55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6401-3EAA-4685-A524-B5419592485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1C1E-3693-4F65-8853-52D9128C5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6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6401-3EAA-4685-A524-B5419592485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1C1E-3693-4F65-8853-52D9128C5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06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6401-3EAA-4685-A524-B5419592485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1C1E-3693-4F65-8853-52D9128C5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05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6401-3EAA-4685-A524-B5419592485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1C1E-3693-4F65-8853-52D9128C5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643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6401-3EAA-4685-A524-B5419592485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1C1E-3693-4F65-8853-52D9128C5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24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36401-3EAA-4685-A524-B5419592485B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F1C1E-3693-4F65-8853-52D9128C5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4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65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91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596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6811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Киняйкина</dc:creator>
  <cp:lastModifiedBy>Киняйкина</cp:lastModifiedBy>
  <cp:revision>1</cp:revision>
  <dcterms:created xsi:type="dcterms:W3CDTF">2020-01-20T09:28:30Z</dcterms:created>
  <dcterms:modified xsi:type="dcterms:W3CDTF">2020-01-20T09:29:33Z</dcterms:modified>
</cp:coreProperties>
</file>